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7"/>
    <p:restoredTop sz="95964"/>
  </p:normalViewPr>
  <p:slideViewPr>
    <p:cSldViewPr snapToGrid="0">
      <p:cViewPr varScale="1">
        <p:scale>
          <a:sx n="110" d="100"/>
          <a:sy n="110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339-AB1B-683C-FB36-8C3374AD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03356-0FDC-EAE4-00B9-A7E61788E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96D0A-36E8-3C95-737B-D1B8A7BA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11ABE-6744-F676-CCA5-89C7750D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8903B-C645-9478-EE39-30026AC3E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898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4F1-6C80-C4BE-B262-A18CF58A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2F637-03F7-8B1B-2363-DC1D8AB79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1DEE3-B1C5-827A-0D48-99DE2423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8D3B-6E17-71AA-7C61-5A599C99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8D54-E8C6-A9BD-11DF-AB6AFC4C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8652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FC0245-3CFF-B1D5-BBF7-BF5E90667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749CA-156E-2F80-A93F-07FEA8497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A27A-D21A-C352-642E-B1853BE4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20942-D7E6-CCF8-743D-1E8B67A4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8392-609A-B482-BEE7-E6DB1139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579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0949-8454-84FC-80C9-369F245D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35D5F-6636-726E-01A6-0AA6E265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2E1F2-94A1-6780-31C0-3F4B6C22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1DEF-794A-751F-498B-542F2A69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E0C2-30AD-CA0A-46C0-6D17A20D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2976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0F1A-E7E7-7C4A-E3FD-7F508B7A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418A6-4598-BEBC-4B48-D8F54686B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2FFDF-1584-87EA-A247-D0D29F97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ECB8-2619-BABE-864F-96D0A25A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9310-5704-46A9-022E-8D01C70A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0967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C159-EB01-F894-35F9-604A990F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D8A0F-22B4-96EE-8571-9AFFEBA85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28E35-07F8-F051-6F99-A55AF5BDD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3CB97-6032-B472-3F98-9802881F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BBE13-027D-716A-9D83-0F235C09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4024A-36A3-35C6-3CEE-74E35EFE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278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B402-E964-15D6-70E8-DD4A2A86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87C09-D0B0-A3B7-222A-FA2180DC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56B01-E7AF-7569-9E73-AE989E814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4900C-D61D-1858-4327-BE24C7F32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12AEF-72BA-7F38-839F-7CF70AC77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3AACA-71AF-006F-9508-B62EC285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7A7092-0E8B-9FDF-5B9A-94EC141E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B0A61-ED3B-3A48-5857-33EAAF15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1416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CA25-9265-6291-76A8-BE67F90F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F2EED-1434-F85F-2E59-BED93922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728AE-DF25-CA8B-8667-FEB45435F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F7DE3-DCCB-02E3-568C-195402ED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792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A94D4-2577-0145-E777-C0FF71E7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2B829-35B2-4EBD-2707-F6BC64A4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A5918-5146-27F7-CA13-404B0604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093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957F-B0A3-2B65-218F-129D1AC3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C5035-1BD6-B66A-86B0-AA853284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0D54B-52C9-9A18-8645-5EF26CFC7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42A2B-85D6-D442-AF3D-6FFFD317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386E-CA86-0BAB-F1C3-73FD50B1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9C6FF-0CC6-8674-7A0E-B0A4FAE5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9833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92543-BE71-7FA7-4663-77E342E7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6AC22-3BF6-2BCB-AC31-E30A5C88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2F98F-7E08-B2C6-3116-F09902A6B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5497B-FEDC-353A-374F-6540DACA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78C05-A1E2-B7B2-F6E6-6106EB8E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CA87-75D1-2CD9-CB41-D840ED27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348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06F7-4598-10A4-F7C2-0E864941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AD26F-0F4D-964F-5A78-0C792655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A8D61-0A8C-AFA2-0B46-FAFA20945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6D6F-1715-CB4A-AD57-0BBCE8D6DBCC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F281C-D32E-ACC9-B322-FA9ADB9B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96E3A-1CA9-D88A-9D35-F7CAA5D2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6849-5FAC-BD49-92F1-0260D7E1FBF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6903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ordrengerv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horturl.at/bdEU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E0D015-FA0D-C413-B3FA-3E44A99B5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BE" sz="7200">
                <a:solidFill>
                  <a:schemeClr val="bg1"/>
                </a:solidFill>
              </a:rPr>
              <a:t>Innovation Serious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C9C57-BCB0-2D89-E35B-02FCC12BF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8644642" cy="101277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BE" dirty="0">
                <a:solidFill>
                  <a:schemeClr val="bg1"/>
                </a:solidFill>
              </a:rPr>
              <a:t>Journée Agile 2023</a:t>
            </a:r>
          </a:p>
          <a:p>
            <a:pPr algn="l"/>
            <a:r>
              <a:rPr lang="en-BE" dirty="0">
                <a:solidFill>
                  <a:schemeClr val="bg1"/>
                </a:solidFill>
              </a:rPr>
              <a:t>Jord Rengervé – Agile Coach et formateur </a:t>
            </a:r>
            <a:r>
              <a:rPr lang="en-GB" dirty="0">
                <a:hlinkClick r:id="rId3"/>
              </a:rPr>
              <a:t>https://www.linkedin.com/in/jordrengerve/ </a:t>
            </a:r>
            <a:endParaRPr lang="en-GB" dirty="0"/>
          </a:p>
          <a:p>
            <a:pPr algn="l"/>
            <a:r>
              <a:rPr lang="en-BE" dirty="0">
                <a:solidFill>
                  <a:schemeClr val="bg1"/>
                </a:solidFill>
              </a:rPr>
              <a:t> </a:t>
            </a:r>
            <a:br>
              <a:rPr lang="en-BE" dirty="0">
                <a:solidFill>
                  <a:schemeClr val="bg1"/>
                </a:solidFill>
              </a:rPr>
            </a:b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ext, cat, sticker&#10;&#10;Description automatically generated">
            <a:extLst>
              <a:ext uri="{FF2B5EF4-FFF2-40B4-BE49-F238E27FC236}">
                <a16:creationId xmlns:a16="http://schemas.microsoft.com/office/drawing/2014/main" id="{18D34A04-7DFC-7CE6-BFE8-CCBD4A9F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18" r="-3" b="8706"/>
          <a:stretch/>
        </p:blipFill>
        <p:spPr>
          <a:xfrm rot="5400000">
            <a:off x="-112871" y="1170451"/>
            <a:ext cx="3218180" cy="17589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text, sticker, cartoon, graphic design&#10;&#10;Description automatically generated">
            <a:extLst>
              <a:ext uri="{FF2B5EF4-FFF2-40B4-BE49-F238E27FC236}">
                <a16:creationId xmlns:a16="http://schemas.microsoft.com/office/drawing/2014/main" id="{5968CC37-5893-7C5A-52E3-3CF2FE1D6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7" b="12116"/>
          <a:stretch/>
        </p:blipFill>
        <p:spPr>
          <a:xfrm rot="5400000">
            <a:off x="3555293" y="1169688"/>
            <a:ext cx="3218180" cy="176043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white sign with a red cross on it&#10;&#10;Description automatically generated with low confidence">
            <a:extLst>
              <a:ext uri="{FF2B5EF4-FFF2-40B4-BE49-F238E27FC236}">
                <a16:creationId xmlns:a16="http://schemas.microsoft.com/office/drawing/2014/main" id="{DDD0B2DC-09E7-871A-F077-358D8E324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43" b="7421"/>
          <a:stretch/>
        </p:blipFill>
        <p:spPr>
          <a:xfrm rot="5400000">
            <a:off x="7222683" y="1169701"/>
            <a:ext cx="3218180" cy="176040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4599A0-7516-7CE7-3284-5E5374B2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en-BE" sz="4800">
                <a:solidFill>
                  <a:schemeClr val="bg1"/>
                </a:solidFill>
              </a:rPr>
              <a:t>Energiser votre créativité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E7B2-C038-C28D-3FE8-D57F8D75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458" y="4018143"/>
            <a:ext cx="2857288" cy="2129599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Q</a:t>
            </a:r>
            <a:r>
              <a:rPr lang="en-BE" sz="1800" dirty="0">
                <a:solidFill>
                  <a:schemeClr val="bg1"/>
                </a:solidFill>
              </a:rPr>
              <a:t>uand ?</a:t>
            </a:r>
          </a:p>
          <a:p>
            <a:pPr marL="0" indent="0">
              <a:buNone/>
            </a:pPr>
            <a:endParaRPr lang="en-BE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E</a:t>
            </a:r>
            <a:r>
              <a:rPr lang="en-BE" sz="1800" dirty="0">
                <a:solidFill>
                  <a:schemeClr val="bg1"/>
                </a:solidFill>
              </a:rPr>
              <a:t>n début de hackathon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F2C3F-7F67-AD61-1AEA-B309FC51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627" y="4029621"/>
            <a:ext cx="1014657" cy="10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E6AA4D-EC17-45B5-B621-DF0FD91F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EC619E-E5D1-0E3A-2419-CF66FC978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641752"/>
            <a:ext cx="2655887" cy="4384188"/>
          </a:xfrm>
        </p:spPr>
        <p:txBody>
          <a:bodyPr anchor="t">
            <a:normAutofit/>
          </a:bodyPr>
          <a:lstStyle/>
          <a:p>
            <a:r>
              <a:rPr lang="en-BE" sz="4000" dirty="0">
                <a:solidFill>
                  <a:schemeClr val="bg1"/>
                </a:solidFill>
              </a:rPr>
              <a:t>9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40719-9412-7C39-19C5-3DE8AF79F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807" y="4430873"/>
            <a:ext cx="1762707" cy="1618085"/>
          </a:xfrm>
        </p:spPr>
        <p:txBody>
          <a:bodyPr/>
          <a:lstStyle/>
          <a:p>
            <a:pPr marL="0" indent="0" defTabSz="530352">
              <a:spcBef>
                <a:spcPts val="580"/>
              </a:spcBef>
              <a:buNone/>
            </a:pPr>
            <a:r>
              <a:rPr lang="en-BE" sz="1624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Quand ?</a:t>
            </a:r>
          </a:p>
          <a:p>
            <a:pPr marL="0" indent="0" defTabSz="530352">
              <a:spcBef>
                <a:spcPts val="580"/>
              </a:spcBef>
              <a:buNone/>
            </a:pPr>
            <a:endParaRPr lang="en-BE" sz="1624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 defTabSz="530352">
              <a:spcBef>
                <a:spcPts val="580"/>
              </a:spcBef>
              <a:buNone/>
            </a:pPr>
            <a:endParaRPr lang="en-BE" sz="1624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 defTabSz="530352">
              <a:spcBef>
                <a:spcPts val="580"/>
              </a:spcBef>
              <a:buNone/>
            </a:pPr>
            <a:r>
              <a:rPr lang="en-BE" sz="1624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Pendant les phase d’ideation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screenshot, computer, diagram&#10;&#10;Description automatically generated">
            <a:extLst>
              <a:ext uri="{FF2B5EF4-FFF2-40B4-BE49-F238E27FC236}">
                <a16:creationId xmlns:a16="http://schemas.microsoft.com/office/drawing/2014/main" id="{A9E436E1-0C8D-7946-C96E-29D1BC82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257" y="598288"/>
            <a:ext cx="7891012" cy="59182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A99799-0A92-4191-2F9C-3A8147481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39" y="4719141"/>
            <a:ext cx="923868" cy="9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1FC2C-027D-AA5A-6547-12DBA87B1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BE" dirty="0"/>
              <a:t>D’autre serious games pour l’innovation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6E679-1A3A-F13D-0168-B9C711A32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500" y="2116944"/>
            <a:ext cx="4238869" cy="806766"/>
          </a:xfrm>
        </p:spPr>
        <p:txBody>
          <a:bodyPr/>
          <a:lstStyle/>
          <a:p>
            <a:pPr marL="0" indent="0" defTabSz="713232">
              <a:spcBef>
                <a:spcPts val="780"/>
              </a:spcBef>
              <a:buNone/>
            </a:pPr>
            <a:r>
              <a:rPr lang="en-BE" sz="21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box from Game Storming</a:t>
            </a:r>
            <a:endParaRPr lang="en-BE"/>
          </a:p>
        </p:txBody>
      </p:sp>
      <p:pic>
        <p:nvPicPr>
          <p:cNvPr id="5" name="Picture 4" descr="A group of boxes with writing on them&#10;&#10;Description automatically generated with medium confidence">
            <a:extLst>
              <a:ext uri="{FF2B5EF4-FFF2-40B4-BE49-F238E27FC236}">
                <a16:creationId xmlns:a16="http://schemas.microsoft.com/office/drawing/2014/main" id="{C1A1C210-05F9-D768-8C7A-C5CFF7C5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62" y="2614063"/>
            <a:ext cx="2410449" cy="2410449"/>
          </a:xfrm>
          <a:prstGeom prst="rect">
            <a:avLst/>
          </a:prstGeom>
        </p:spPr>
      </p:pic>
      <p:pic>
        <p:nvPicPr>
          <p:cNvPr id="8" name="Picture 7" descr="A picture containing text, graphic design, graphics, child art&#10;&#10;Description automatically generated">
            <a:extLst>
              <a:ext uri="{FF2B5EF4-FFF2-40B4-BE49-F238E27FC236}">
                <a16:creationId xmlns:a16="http://schemas.microsoft.com/office/drawing/2014/main" id="{5A62C12F-A3B6-953A-F098-15AA325AE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96241" y="2413105"/>
            <a:ext cx="3213932" cy="24104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E4EFA9-CDFF-D654-9505-BCC8184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98" y="3819288"/>
            <a:ext cx="1359248" cy="17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4849AC-73D8-ED20-3D4D-116D7F9BB5F7}"/>
              </a:ext>
            </a:extLst>
          </p:cNvPr>
          <p:cNvSpPr txBox="1">
            <a:spLocks/>
          </p:cNvSpPr>
          <p:nvPr/>
        </p:nvSpPr>
        <p:spPr>
          <a:xfrm>
            <a:off x="6402631" y="5365434"/>
            <a:ext cx="4238869" cy="806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13232">
              <a:spcBef>
                <a:spcPts val="780"/>
              </a:spcBef>
              <a:buNone/>
            </a:pPr>
            <a:r>
              <a:rPr lang="en-BE" sz="218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Serious game de prospective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922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ooks on a table&#10;&#10;Description automatically generated with medium confidence">
            <a:extLst>
              <a:ext uri="{FF2B5EF4-FFF2-40B4-BE49-F238E27FC236}">
                <a16:creationId xmlns:a16="http://schemas.microsoft.com/office/drawing/2014/main" id="{F1916BE4-7FFE-EF89-3386-F6305B5CB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0" r="13818" b="344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F23C9-0443-38CD-D5B9-08DAA7EC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Pour </a:t>
            </a:r>
            <a:r>
              <a:rPr lang="en-US" sz="4800" dirty="0" err="1"/>
              <a:t>aller</a:t>
            </a:r>
            <a:r>
              <a:rPr lang="en-US" sz="4800" dirty="0"/>
              <a:t> plus loin avec TRIZ</a:t>
            </a:r>
            <a:br>
              <a:rPr lang="en-US" sz="4800" dirty="0"/>
            </a:br>
            <a:r>
              <a:rPr lang="en-GB" sz="2000" dirty="0">
                <a:hlinkClick r:id="rId3"/>
              </a:rPr>
              <a:t>shorturl.at/bdEU7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32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5598</TotalTime>
  <Words>72</Words>
  <Application>Microsoft Macintosh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Innovation Serious Games</vt:lpstr>
      <vt:lpstr>Energiser votre créativité</vt:lpstr>
      <vt:lpstr>9 windows</vt:lpstr>
      <vt:lpstr>D’autre serious games pour l’innovation</vt:lpstr>
      <vt:lpstr>Pour aller plus loin avec TRIZ shorturl.at/bdEU7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6</cp:revision>
  <dcterms:created xsi:type="dcterms:W3CDTF">2023-05-31T15:43:53Z</dcterms:created>
  <dcterms:modified xsi:type="dcterms:W3CDTF">2023-06-14T16:02:36Z</dcterms:modified>
</cp:coreProperties>
</file>